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3" r:id="rId4"/>
    <p:sldId id="267" r:id="rId5"/>
    <p:sldId id="268" r:id="rId6"/>
    <p:sldId id="269" r:id="rId7"/>
    <p:sldId id="264" r:id="rId8"/>
    <p:sldId id="265" r:id="rId9"/>
    <p:sldId id="270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 varScale="1">
        <p:scale>
          <a:sx n="120" d="100"/>
          <a:sy n="120" d="100"/>
        </p:scale>
        <p:origin x="132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524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9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870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933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536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42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61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457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0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48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AF7B4-D5C8-4AF4-AD9F-08EAC817BF9A}" type="datetimeFigureOut">
              <a:rPr lang="en-GB" smtClean="0"/>
              <a:t>09/11/2021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443F6-C98D-4ECF-9B7A-F25F4F6C74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270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is the School Council?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group of children who represent the pupil voice of the school.</a:t>
            </a:r>
          </a:p>
          <a:p>
            <a:r>
              <a:rPr lang="en-GB" dirty="0" smtClean="0"/>
              <a:t>They meet regularly to discuss key areas of making our school better.</a:t>
            </a:r>
          </a:p>
          <a:p>
            <a:r>
              <a:rPr lang="en-GB" dirty="0" smtClean="0"/>
              <a:t>They bring the ideas from the rest of the pupils in their class to these meetings.</a:t>
            </a:r>
          </a:p>
          <a:p>
            <a:r>
              <a:rPr lang="en-GB" dirty="0" smtClean="0"/>
              <a:t>They share their work with the rest of the school so everyone knows what is happening.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475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does a school councillor do?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Finds out the ideas from the rest of their class.</a:t>
            </a:r>
          </a:p>
          <a:p>
            <a:r>
              <a:rPr lang="en-GB" dirty="0" smtClean="0"/>
              <a:t>Take these ideas to school council meetings and share them.</a:t>
            </a:r>
          </a:p>
          <a:p>
            <a:r>
              <a:rPr lang="en-GB" dirty="0" smtClean="0"/>
              <a:t>With the other school councillors, they discuss and work out which ideas might work and help to make these happen.</a:t>
            </a:r>
          </a:p>
          <a:p>
            <a:r>
              <a:rPr lang="en-GB" dirty="0" smtClean="0"/>
              <a:t>Make sure that their class knows what was talked about at the school council meeting.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1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What skills do you need to be a good school councillor?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good listener.</a:t>
            </a:r>
          </a:p>
          <a:p>
            <a:r>
              <a:rPr lang="en-GB" dirty="0" smtClean="0"/>
              <a:t>Be able to take notes.</a:t>
            </a:r>
          </a:p>
          <a:p>
            <a:r>
              <a:rPr lang="en-GB" dirty="0" smtClean="0"/>
              <a:t>Be able to speak clearly.</a:t>
            </a:r>
          </a:p>
          <a:p>
            <a:r>
              <a:rPr lang="en-GB" dirty="0" smtClean="0"/>
              <a:t>Be brave to speak up in a meeting.</a:t>
            </a:r>
          </a:p>
          <a:p>
            <a:r>
              <a:rPr lang="en-GB" dirty="0" smtClean="0"/>
              <a:t>Be good at being on time and turning up to meetings.</a:t>
            </a:r>
          </a:p>
          <a:p>
            <a:r>
              <a:rPr lang="en-GB" dirty="0" smtClean="0"/>
              <a:t>Be sensible and well behaved as you are representing the school.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760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If you want to be a candidate then you need to have a </a:t>
            </a:r>
            <a:r>
              <a:rPr lang="en-GB" sz="5300" b="1" dirty="0" smtClean="0"/>
              <a:t>manifesto</a:t>
            </a:r>
            <a:endParaRPr lang="en-GB" sz="53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can be written or spoken.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876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manifesto?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It tells people what you will do if elected</a:t>
            </a:r>
          </a:p>
          <a:p>
            <a:pPr marL="0" indent="0">
              <a:buNone/>
            </a:pPr>
            <a:r>
              <a:rPr lang="en-GB" dirty="0"/>
              <a:t>a</a:t>
            </a:r>
            <a:r>
              <a:rPr lang="en-GB" dirty="0" smtClean="0"/>
              <a:t>nd</a:t>
            </a:r>
          </a:p>
          <a:p>
            <a:pPr marL="0" indent="0">
              <a:buNone/>
            </a:pPr>
            <a:r>
              <a:rPr lang="en-GB" dirty="0"/>
              <a:t>g</a:t>
            </a:r>
            <a:r>
              <a:rPr lang="en-GB" dirty="0" smtClean="0"/>
              <a:t>ives them a reason to vote for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2056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en-GB" dirty="0" smtClean="0"/>
              <a:t>You need to think carefully about what to put in your manifesto.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/>
          <a:lstStyle/>
          <a:p>
            <a:r>
              <a:rPr lang="en-GB" dirty="0" smtClean="0"/>
              <a:t>It has to be honest.</a:t>
            </a:r>
          </a:p>
          <a:p>
            <a:r>
              <a:rPr lang="en-GB" dirty="0" smtClean="0"/>
              <a:t>Ideas need to be realistic and </a:t>
            </a:r>
            <a:r>
              <a:rPr lang="en-GB" dirty="0" err="1" smtClean="0"/>
              <a:t>achieveable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294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I would be a good school councillor because I am…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5" name="Cloud Callout 4"/>
          <p:cNvSpPr/>
          <p:nvPr/>
        </p:nvSpPr>
        <p:spPr>
          <a:xfrm>
            <a:off x="827584" y="1556792"/>
            <a:ext cx="7200800" cy="417646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What skills do you have?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7146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If you elect me then I will try to…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loud Callout 3"/>
          <p:cNvSpPr/>
          <p:nvPr/>
        </p:nvSpPr>
        <p:spPr>
          <a:xfrm>
            <a:off x="1403648" y="1484784"/>
            <a:ext cx="6048672" cy="40324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What ideas do you have to make our academy even better?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40271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/>
          <a:lstStyle/>
          <a:p>
            <a:r>
              <a:rPr lang="en-GB" dirty="0" smtClean="0"/>
              <a:t>Planning a manifesto is the first step if you want to be a candidate.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r>
              <a:rPr lang="en-GB" dirty="0" smtClean="0"/>
              <a:t>So- think about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490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/>
          <a:lstStyle/>
          <a:p>
            <a:r>
              <a:rPr lang="en-GB" dirty="0" smtClean="0"/>
              <a:t>Once you have done this…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Talk to your teacher so they know that you want to stand for election.  </a:t>
            </a:r>
          </a:p>
          <a:p>
            <a:pPr marL="0" indent="0">
              <a:buNone/>
            </a:pPr>
            <a:r>
              <a:rPr lang="en-GB" dirty="0" smtClean="0"/>
              <a:t>Your teacher will need to give your name to </a:t>
            </a:r>
            <a:r>
              <a:rPr lang="en-GB" dirty="0"/>
              <a:t>M</a:t>
            </a:r>
            <a:r>
              <a:rPr lang="en-GB" dirty="0" smtClean="0"/>
              <a:t>rs </a:t>
            </a:r>
            <a:r>
              <a:rPr lang="en-GB" dirty="0" err="1" smtClean="0"/>
              <a:t>Oxborough</a:t>
            </a:r>
            <a:r>
              <a:rPr lang="en-GB" dirty="0" smtClean="0"/>
              <a:t> and she will add to the ballot paper for election day.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243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Share your manifesto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need to share your manifesto with your class.</a:t>
            </a:r>
          </a:p>
          <a:p>
            <a:r>
              <a:rPr lang="en-GB" dirty="0" smtClean="0"/>
              <a:t>All pupils who wish to stand for election will need to do this.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6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Election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will have an election day in the hall.</a:t>
            </a:r>
          </a:p>
          <a:p>
            <a:r>
              <a:rPr lang="en-GB" dirty="0" smtClean="0"/>
              <a:t>All children will have one vote each to vote for the person they think should be the class school councillor.</a:t>
            </a:r>
          </a:p>
          <a:p>
            <a:r>
              <a:rPr lang="en-GB" dirty="0" smtClean="0"/>
              <a:t>Each class will have two school councillors.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485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 all of the votes have been counted, we will then share the result.</a:t>
            </a:r>
          </a:p>
          <a:p>
            <a:r>
              <a:rPr lang="en-GB" dirty="0" smtClean="0"/>
              <a:t>The children with the highest vote will be elected as the class school councillors.</a:t>
            </a:r>
          </a:p>
          <a:p>
            <a:r>
              <a:rPr lang="en-GB" dirty="0" smtClean="0"/>
              <a:t>We will then plan our first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912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478</Words>
  <Application>Microsoft Office PowerPoint</Application>
  <PresentationFormat>On-screen Show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What is the School Council?</vt:lpstr>
      <vt:lpstr>What does a school councillor do?</vt:lpstr>
      <vt:lpstr>What skills do you need to be a good school councillor?</vt:lpstr>
      <vt:lpstr>If you want to be a candidate then you need to have a manifesto</vt:lpstr>
      <vt:lpstr>What is a manifesto?</vt:lpstr>
      <vt:lpstr>You need to think carefully about what to put in your manifesto.</vt:lpstr>
      <vt:lpstr>I would be a good school councillor because I am…</vt:lpstr>
      <vt:lpstr>If you elect me then I will try to…</vt:lpstr>
      <vt:lpstr>Planning a manifesto is the first step if you want to be a candidate.</vt:lpstr>
      <vt:lpstr>Once you have done this…</vt:lpstr>
      <vt:lpstr>Share your manifesto</vt:lpstr>
      <vt:lpstr>Election Day</vt:lpstr>
      <vt:lpstr>Results 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School Council?</dc:title>
  <dc:creator>Mrs Kaye</dc:creator>
  <cp:lastModifiedBy>Head - Swaffham Church of England Primary Academy</cp:lastModifiedBy>
  <cp:revision>9</cp:revision>
  <dcterms:created xsi:type="dcterms:W3CDTF">2019-09-14T16:01:41Z</dcterms:created>
  <dcterms:modified xsi:type="dcterms:W3CDTF">2021-11-09T14:19:58Z</dcterms:modified>
</cp:coreProperties>
</file>